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0e9284920_0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0e9284920_0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55844e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55844e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0e9284920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0e9284920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0e9284920_0_2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0e9284920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0e9284920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0e9284920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0e9284920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0e9284920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0e9284920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0e9284920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0e9284920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0e9284920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0e9284920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0e9284920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0e9284920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d0e9284920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b0a14b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b0a14b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0e9284920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0e9284920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0e9284920_0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0e9284920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0e9284920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0e9284920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0e9284920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0e9284920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0e9284920_0_1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0e9284920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0e9284920_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0e9284920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0e9284920_0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0e9284920_0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0e9284920_0_2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0e9284920_0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0e9284920_0_1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0e9284920_0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0e9284920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0e9284920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0e9284920_0_2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0e9284920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0e9284920_0_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0e9284920_0_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0e9284920_0_2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0e9284920_0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0e9284920_0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0e9284920_0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0e9284920_0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0e9284920_0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n.wikipedia.org/wiki/Simon_%28game%2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d-TommXCI07vC_zGmTLeq5rlfm0zE7kb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en.wikipedia.org/wiki/File:Game-Boy-FL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hyperlink" Target="https://www.gamepro.de/artikel/mehr-speicher-weniger-downloads-switch-koennte-2020-groessere-game-cards-kriegen,3352711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0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hyperlink" Target="https://www.exp-tech.de/zubehoer/tasterschalter/4342/mini-push-button-switch-20-pack" TargetMode="External"/><Relationship Id="rId7" Type="http://schemas.openxmlformats.org/officeDocument/2006/relationships/hyperlink" Target="https://calcuttaelectronics.com/product/1206-smd-resistor-multiple-value-1k10k-1-4-watt/" TargetMode="External"/><Relationship Id="rId8" Type="http://schemas.openxmlformats.org/officeDocument/2006/relationships/hyperlink" Target="https://en.wikipedia.org/wiki/ATmega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lektor.de/infrared-reflow-oven-t-962-revised-elektor-version" TargetMode="External"/><Relationship Id="rId4" Type="http://schemas.openxmlformats.org/officeDocument/2006/relationships/hyperlink" Target="https://www.reichelt.de/de/de/loetstation-wsm-1c-50-w-1-kanal-esd-weller-wsm1-p89708.html?PROVID=2788&amp;gclid=CjwKCAiA5Y6eBhAbEiwA_2ZWIVjAMTmEprDQrPD5T0kqlcMa4vJP4iorgh_cY_2ZZh83n9qmYolb-xoCD_QQAvD_BwE&amp;&amp;r=1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echtonions.com/getting-familiar-with-arduino-ide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Electronics: “Gameboy”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PE5: Tangat Baktybergen and Towfiqur Rahman Khan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“Simon Says”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random pattern of symbols are created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symbols are showed to the player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player should remember the sequence                                                                                                             and recreate by pushing respective buttons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350" y="1417095"/>
            <a:ext cx="3417574" cy="2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126350" y="44387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https://en.wikipedia.org/wiki/Simon_%28game%29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489800" y="1345250"/>
            <a:ext cx="3289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the Gameboy</a:t>
            </a:r>
            <a:endParaRPr/>
          </a:p>
        </p:txBody>
      </p:sp>
      <p:pic>
        <p:nvPicPr>
          <p:cNvPr id="208" name="Google Shape;208;p23" title="WhatsApp Video 2023-01-15 at 22.55.1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325" y="9093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209550" y="22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boundaries and symbols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71475" y="1076325"/>
            <a:ext cx="446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Byte array to define rows and columns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[8][1] as one matrix display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Byte alphabets stores symbols(enables row LEDs)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 : 255 enable all LEDs on first column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/ 2 / 4 / 8 / 16 / 32 / 64 / 128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13" y="952563"/>
            <a:ext cx="37052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561975" y="474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setup() - initialization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561975" y="1416238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 column and row shift register inputs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Clock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 buttons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 buzzer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it runs one time , clear </a:t>
            </a:r>
            <a:r>
              <a:rPr lang="en"/>
              <a:t>display</a:t>
            </a:r>
            <a:r>
              <a:rPr lang="en"/>
              <a:t> and show the game title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75" y="613225"/>
            <a:ext cx="3303275" cy="40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Sub-function: flashLED()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Calls one of the functions to the show the arrow symbol on display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75" y="1243013"/>
            <a:ext cx="41433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</a:t>
            </a:r>
            <a:r>
              <a:rPr lang="en"/>
              <a:t>: buttonCheck()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which control button is pressed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75" y="1190588"/>
            <a:ext cx="4389225" cy="297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</a:t>
            </a:r>
            <a:r>
              <a:rPr lang="en"/>
              <a:t>: startSequence()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random value between 0 and 4 and fill the buttonSequence with it.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25" y="1352525"/>
            <a:ext cx="4389225" cy="261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</a:t>
            </a:r>
            <a:r>
              <a:rPr lang="en"/>
              <a:t>: reset()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the display and disable buzzer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950" y="1504950"/>
            <a:ext cx="4546526" cy="14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loseSequence()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</a:t>
            </a:r>
            <a:r>
              <a:rPr lang="en"/>
              <a:t>losing condition sound  and wait till any button is pressed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250" y="1085825"/>
            <a:ext cx="3231174" cy="3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winSequence()</a:t>
            </a:r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winning condition sound and wait till any button is pressed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200" y="866775"/>
            <a:ext cx="2766680" cy="3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background: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Made by Nintendo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Had 2 </a:t>
            </a:r>
            <a:r>
              <a:rPr lang="en"/>
              <a:t>“A” , “B” buttons and “+” direction pad.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bit colour 2.6 inch (7cm) display and 1 speaker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AA batteries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671" y="1015613"/>
            <a:ext cx="2566727" cy="311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5821638" y="4185275"/>
            <a:ext cx="25668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https://en.wikipedia.org/wiki/File:Game-Boy-FL.jpg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arrowDownText()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417500" y="971900"/>
            <a:ext cx="29145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arrowUpText() , arrowRightText(), arrowLeftText() and gameTitel(),loseText(),winText() have same code but different symbol.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300" y="1120950"/>
            <a:ext cx="4831174" cy="25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 rotWithShape="1">
          <a:blip r:embed="rId4">
            <a:alphaModFix/>
          </a:blip>
          <a:srcRect b="0" l="-1120" r="1119" t="0"/>
          <a:stretch/>
        </p:blipFill>
        <p:spPr>
          <a:xfrm>
            <a:off x="417500" y="2637625"/>
            <a:ext cx="3420600" cy="156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Sub-function:Plot()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819150" y="1990725"/>
            <a:ext cx="3002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Converts rows and column to bitmap bit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turn it off/on. Plot each character                       of the message one column at a time.  	        Update the </a:t>
            </a:r>
            <a:r>
              <a:rPr lang="en"/>
              <a:t>display</a:t>
            </a:r>
            <a:r>
              <a:rPr lang="en"/>
              <a:t> and shift bitmap left.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00" y="2128396"/>
            <a:ext cx="4777375" cy="2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238125" y="216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Sub-function:RefreshDisplay()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33375" y="1267200"/>
            <a:ext cx="3764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Shift out the symbol from alphabet byte array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847" y="1267200"/>
            <a:ext cx="4314650" cy="3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step 1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 “gameStarted” flag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False as “game not started” and True as “game start”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Call startSequence()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Reset roundCounter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Stop the loop : set gameStarted true</a:t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25" y="1104875"/>
            <a:ext cx="3645625" cy="21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step 2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round start by showing the symbols from the randomly created sequence.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00" y="1078200"/>
            <a:ext cx="4389225" cy="298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200025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step 3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295275" y="1000125"/>
            <a:ext cx="41547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going through the sequence and check if player presses correct buttons.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575" y="1091825"/>
            <a:ext cx="4389224" cy="320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25750" y="32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loop(): step 4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0" y="1516212"/>
            <a:ext cx="3036900" cy="286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205" y="1516200"/>
            <a:ext cx="2615395" cy="28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350" y="1841304"/>
            <a:ext cx="2924175" cy="161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and Future: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Library to control display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Plug and Play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Ready game cards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Plug </a:t>
            </a:r>
            <a:r>
              <a:rPr lang="en"/>
              <a:t>any game card and start playing instantly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all components to SMD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Save space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UI and design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Button replacement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RGB display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-6170" r="6169" t="0"/>
          <a:stretch/>
        </p:blipFill>
        <p:spPr>
          <a:xfrm>
            <a:off x="4638251" y="1183375"/>
            <a:ext cx="3860499" cy="27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4343400" y="4438725"/>
            <a:ext cx="44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https://www.gamepro.de/artikel/mehr-speicher-weniger-downloads-switch-koennte-2020-groessere-game-cards-kriegen,3352711.html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of SN74HC595 - shift register ( SiPo)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23 of resistors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 uF capacitor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Speaker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 push buttons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16 MHz crystal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x22pF capacitor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 x NPN transistors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x 8x8 dot matrix display</a:t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225" y="1043948"/>
            <a:ext cx="956525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00" y="1205525"/>
            <a:ext cx="1922150" cy="13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3775" y="2184087"/>
            <a:ext cx="751425" cy="7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201925" y="4438725"/>
            <a:ext cx="47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https://www.exp-tech.de/zubehoer/tasterschalter/4342/mini-push-button-switch-20-pack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https://calcuttaelectronics.com/product/1206-smd-resistor-multiple-value-1k10k-1-4-watt/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https://en.wikipedia.org/wiki/ATmega328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8033" y="3158150"/>
            <a:ext cx="1022917" cy="13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0150" y="2425075"/>
            <a:ext cx="2457425" cy="19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209550" y="178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Circuit: Microcontroller I/O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0" y="718488"/>
            <a:ext cx="8608701" cy="37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204975" y="207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Circuit: Matrix display and shift registers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00" y="1059850"/>
            <a:ext cx="6235450" cy="3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Assembling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287650" y="4448175"/>
            <a:ext cx="8639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https://www.elektor.de/infrared-reflow-oven-t-962-revised-elektor-version</a:t>
            </a:r>
            <a:r>
              <a:rPr lang="en" sz="800"/>
              <a:t>							</a:t>
            </a:r>
            <a:r>
              <a:rPr lang="en" sz="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reichelt:solder station</a:t>
            </a:r>
            <a:r>
              <a:rPr lang="en"/>
              <a:t> </a:t>
            </a:r>
            <a:endParaRPr sz="8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96" y="1475496"/>
            <a:ext cx="3098500" cy="28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8659" y="1694571"/>
            <a:ext cx="3210016" cy="25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200025" y="207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after assembling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904475" y="1315788"/>
            <a:ext cx="8877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view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6818025" y="1469553"/>
            <a:ext cx="12039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Bottom </a:t>
            </a:r>
            <a:r>
              <a:rPr lang="en"/>
              <a:t>view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703" y="1856278"/>
            <a:ext cx="3660955" cy="288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1856263"/>
            <a:ext cx="4675455" cy="272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209550" y="207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faced: Hardware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285750" y="10858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Datasheet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Eagle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ATMega328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Stock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size PCB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Track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Isolation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 many components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Shift registers instead of LED drivers (MAX7219)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592450" y="22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220975" y="4520200"/>
            <a:ext cx="73227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https://www.techtonions.com/getting-familiar-with-arduino-ide/</a:t>
            </a:r>
            <a:endParaRPr sz="800"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125" y="1253501"/>
            <a:ext cx="4446275" cy="23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421000" y="1253500"/>
            <a:ext cx="3505200" cy="27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Open-source electronics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hardware and 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 with C/C++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Past experience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